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59"/>
  </p:notesMasterIdLst>
  <p:sldIdLst>
    <p:sldId id="1163" r:id="rId3"/>
    <p:sldId id="1360" r:id="rId4"/>
    <p:sldId id="1362" r:id="rId5"/>
    <p:sldId id="1383" r:id="rId6"/>
    <p:sldId id="1361" r:id="rId7"/>
    <p:sldId id="652" r:id="rId8"/>
    <p:sldId id="643" r:id="rId9"/>
    <p:sldId id="1324" r:id="rId10"/>
    <p:sldId id="852" r:id="rId11"/>
    <p:sldId id="850" r:id="rId12"/>
    <p:sldId id="1321" r:id="rId13"/>
    <p:sldId id="301" r:id="rId14"/>
    <p:sldId id="1320" r:id="rId15"/>
    <p:sldId id="1357" r:id="rId16"/>
    <p:sldId id="1370" r:id="rId17"/>
    <p:sldId id="1384" r:id="rId18"/>
    <p:sldId id="1368" r:id="rId19"/>
    <p:sldId id="298" r:id="rId20"/>
    <p:sldId id="1363" r:id="rId21"/>
    <p:sldId id="472" r:id="rId22"/>
    <p:sldId id="1364" r:id="rId23"/>
    <p:sldId id="1365" r:id="rId24"/>
    <p:sldId id="1377" r:id="rId25"/>
    <p:sldId id="311" r:id="rId26"/>
    <p:sldId id="1375" r:id="rId27"/>
    <p:sldId id="1371" r:id="rId28"/>
    <p:sldId id="302" r:id="rId29"/>
    <p:sldId id="1385" r:id="rId30"/>
    <p:sldId id="1386" r:id="rId31"/>
    <p:sldId id="303" r:id="rId32"/>
    <p:sldId id="304" r:id="rId33"/>
    <p:sldId id="305" r:id="rId34"/>
    <p:sldId id="1372" r:id="rId35"/>
    <p:sldId id="1373" r:id="rId36"/>
    <p:sldId id="1374" r:id="rId37"/>
    <p:sldId id="306" r:id="rId38"/>
    <p:sldId id="313" r:id="rId39"/>
    <p:sldId id="307" r:id="rId40"/>
    <p:sldId id="308" r:id="rId41"/>
    <p:sldId id="309" r:id="rId42"/>
    <p:sldId id="1358" r:id="rId43"/>
    <p:sldId id="1359" r:id="rId44"/>
    <p:sldId id="1353" r:id="rId45"/>
    <p:sldId id="1344" r:id="rId46"/>
    <p:sldId id="1347" r:id="rId47"/>
    <p:sldId id="1345" r:id="rId48"/>
    <p:sldId id="1084" r:id="rId49"/>
    <p:sldId id="1348" r:id="rId50"/>
    <p:sldId id="1349" r:id="rId51"/>
    <p:sldId id="1350" r:id="rId52"/>
    <p:sldId id="1317" r:id="rId53"/>
    <p:sldId id="1323" r:id="rId54"/>
    <p:sldId id="1332" r:id="rId55"/>
    <p:sldId id="1318" r:id="rId56"/>
    <p:sldId id="1340" r:id="rId57"/>
    <p:sldId id="13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880" autoAdjust="0"/>
  </p:normalViewPr>
  <p:slideViewPr>
    <p:cSldViewPr snapToGrid="0">
      <p:cViewPr varScale="1">
        <p:scale>
          <a:sx n="109" d="100"/>
          <a:sy n="109" d="100"/>
        </p:scale>
        <p:origin x="672" y="11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4/17/2018 11:10 AM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20</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4/17/2018 11:10 AM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32</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39</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40</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17/04/2018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png"/><Relationship Id="rId18" Type="http://schemas.openxmlformats.org/officeDocument/2006/relationships/image" Target="../media/image76.jpg"/><Relationship Id="rId26" Type="http://schemas.openxmlformats.org/officeDocument/2006/relationships/image" Target="../media/image83.png"/><Relationship Id="rId3" Type="http://schemas.openxmlformats.org/officeDocument/2006/relationships/image" Target="../media/image61.jpeg"/><Relationship Id="rId21" Type="http://schemas.openxmlformats.org/officeDocument/2006/relationships/image" Target="../media/image79.jpe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gif"/><Relationship Id="rId25"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74.png"/><Relationship Id="rId20" Type="http://schemas.openxmlformats.org/officeDocument/2006/relationships/image" Target="../media/image78.gif"/><Relationship Id="rId29" Type="http://schemas.openxmlformats.org/officeDocument/2006/relationships/image" Target="../media/image86.jpeg"/><Relationship Id="rId1" Type="http://schemas.openxmlformats.org/officeDocument/2006/relationships/slideLayout" Target="../slideLayouts/slideLayout8.xml"/><Relationship Id="rId6" Type="http://schemas.openxmlformats.org/officeDocument/2006/relationships/image" Target="../media/image64.jpg"/><Relationship Id="rId11" Type="http://schemas.openxmlformats.org/officeDocument/2006/relationships/image" Target="../media/image69.png"/><Relationship Id="rId24" Type="http://schemas.openxmlformats.org/officeDocument/2006/relationships/image" Target="../media/image81.jpeg"/><Relationship Id="rId32" Type="http://schemas.openxmlformats.org/officeDocument/2006/relationships/image" Target="../media/image89.png"/><Relationship Id="rId5" Type="http://schemas.openxmlformats.org/officeDocument/2006/relationships/image" Target="../media/image63.jpg"/><Relationship Id="rId15" Type="http://schemas.openxmlformats.org/officeDocument/2006/relationships/image" Target="../media/image73.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5.jpeg"/><Relationship Id="rId10" Type="http://schemas.openxmlformats.org/officeDocument/2006/relationships/image" Target="../media/image68.jp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84.jpeg"/><Relationship Id="rId30"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app-service-web-app/index" TargetMode="External"/><Relationship Id="rId2" Type="http://schemas.openxmlformats.org/officeDocument/2006/relationships/image" Target="../media/image97.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notesSlide" Target="../notesSlides/notesSlide30.xml"/><Relationship Id="rId16" Type="http://schemas.openxmlformats.org/officeDocument/2006/relationships/image" Target="../media/image115.emf"/><Relationship Id="rId1" Type="http://schemas.openxmlformats.org/officeDocument/2006/relationships/slideLayout" Target="../slideLayouts/slideLayout46.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png"/></Relationships>
</file>

<file path=ppt/slides/_rels/slide34.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5.emf"/><Relationship Id="rId3" Type="http://schemas.openxmlformats.org/officeDocument/2006/relationships/image" Target="../media/image103.emf"/><Relationship Id="rId7" Type="http://schemas.openxmlformats.org/officeDocument/2006/relationships/image" Target="../media/image109.emf"/><Relationship Id="rId12" Type="http://schemas.openxmlformats.org/officeDocument/2006/relationships/image" Target="../media/image114.emf"/><Relationship Id="rId2" Type="http://schemas.openxmlformats.org/officeDocument/2006/relationships/image" Target="../media/image102.emf"/><Relationship Id="rId16" Type="http://schemas.openxmlformats.org/officeDocument/2006/relationships/image" Target="../media/image116.emf"/><Relationship Id="rId1" Type="http://schemas.openxmlformats.org/officeDocument/2006/relationships/slideLayout" Target="../slideLayouts/slideLayout46.xml"/><Relationship Id="rId6" Type="http://schemas.openxmlformats.org/officeDocument/2006/relationships/image" Target="../media/image106.emf"/><Relationship Id="rId11" Type="http://schemas.openxmlformats.org/officeDocument/2006/relationships/image" Target="../media/image113.png"/><Relationship Id="rId5" Type="http://schemas.openxmlformats.org/officeDocument/2006/relationships/image" Target="../media/image105.emf"/><Relationship Id="rId15" Type="http://schemas.openxmlformats.org/officeDocument/2006/relationships/image" Target="../media/image108.emf"/><Relationship Id="rId10" Type="http://schemas.openxmlformats.org/officeDocument/2006/relationships/image" Target="../media/image112.emf"/><Relationship Id="rId4" Type="http://schemas.openxmlformats.org/officeDocument/2006/relationships/image" Target="../media/image104.emf"/><Relationship Id="rId9" Type="http://schemas.openxmlformats.org/officeDocument/2006/relationships/image" Target="../media/image111.emf"/><Relationship Id="rId14" Type="http://schemas.openxmlformats.org/officeDocument/2006/relationships/image" Target="../media/image107.emf"/></Relationships>
</file>

<file path=ppt/slides/_rels/slide35.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image" Target="../media/image111.emf"/><Relationship Id="rId3" Type="http://schemas.openxmlformats.org/officeDocument/2006/relationships/image" Target="../media/image107.emf"/><Relationship Id="rId7" Type="http://schemas.openxmlformats.org/officeDocument/2006/relationships/image" Target="../media/image104.emf"/><Relationship Id="rId12" Type="http://schemas.openxmlformats.org/officeDocument/2006/relationships/image" Target="../media/image110.emf"/><Relationship Id="rId2" Type="http://schemas.openxmlformats.org/officeDocument/2006/relationships/image" Target="../media/image106.emf"/><Relationship Id="rId16" Type="http://schemas.openxmlformats.org/officeDocument/2006/relationships/image" Target="../media/image116.emf"/><Relationship Id="rId1" Type="http://schemas.openxmlformats.org/officeDocument/2006/relationships/slideLayout" Target="../slideLayouts/slideLayout46.xml"/><Relationship Id="rId6" Type="http://schemas.openxmlformats.org/officeDocument/2006/relationships/image" Target="../media/image103.emf"/><Relationship Id="rId11" Type="http://schemas.openxmlformats.org/officeDocument/2006/relationships/image" Target="../media/image113.png"/><Relationship Id="rId5" Type="http://schemas.openxmlformats.org/officeDocument/2006/relationships/image" Target="../media/image102.emf"/><Relationship Id="rId15" Type="http://schemas.openxmlformats.org/officeDocument/2006/relationships/image" Target="../media/image115.emf"/><Relationship Id="rId10" Type="http://schemas.openxmlformats.org/officeDocument/2006/relationships/image" Target="../media/image112.emf"/><Relationship Id="rId4" Type="http://schemas.openxmlformats.org/officeDocument/2006/relationships/image" Target="../media/image108.emf"/><Relationship Id="rId9" Type="http://schemas.openxmlformats.org/officeDocument/2006/relationships/image" Target="../media/image109.emf"/><Relationship Id="rId14" Type="http://schemas.openxmlformats.org/officeDocument/2006/relationships/image" Target="../media/image114.emf"/></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126.png"/><Relationship Id="rId5" Type="http://schemas.openxmlformats.org/officeDocument/2006/relationships/image" Target="../media/image93.png"/><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hyperlink" Target="mailto:pedro.sousa@devscope.net"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42.xml"/><Relationship Id="rId4" Type="http://schemas.openxmlformats.org/officeDocument/2006/relationships/image" Target="../media/image1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47.xml"/><Relationship Id="rId1" Type="http://schemas.openxmlformats.org/officeDocument/2006/relationships/slideLayout" Target="../slideLayouts/slideLayout42.xml"/><Relationship Id="rId6" Type="http://schemas.openxmlformats.org/officeDocument/2006/relationships/image" Target="../media/image133.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42.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gif"/><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33"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43.gif"/><Relationship Id="rId20" Type="http://schemas.openxmlformats.org/officeDocument/2006/relationships/image" Target="../media/image47.jpeg"/><Relationship Id="rId29"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png"/><Relationship Id="rId5" Type="http://schemas.openxmlformats.org/officeDocument/2006/relationships/image" Target="../media/image32.jpg"/><Relationship Id="rId15" Type="http://schemas.openxmlformats.org/officeDocument/2006/relationships/image" Target="../media/image42.jpg"/><Relationship Id="rId23" Type="http://schemas.openxmlformats.org/officeDocument/2006/relationships/image" Target="../media/image50.png"/><Relationship Id="rId28" Type="http://schemas.openxmlformats.org/officeDocument/2006/relationships/image" Target="../media/image55.emf"/><Relationship Id="rId10" Type="http://schemas.openxmlformats.org/officeDocument/2006/relationships/image" Target="../media/image37.jpg"/><Relationship Id="rId19" Type="http://schemas.openxmlformats.org/officeDocument/2006/relationships/image" Target="../media/image46.jp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41.gif"/><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Deploy solution to Microsoft Azure</a:t>
            </a:r>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4E166-972B-4F94-A3B8-38DB4CDCE959}"/>
              </a:ext>
            </a:extLst>
          </p:cNvPr>
          <p:cNvSpPr>
            <a:spLocks noGrp="1"/>
          </p:cNvSpPr>
          <p:nvPr>
            <p:ph type="title"/>
          </p:nvPr>
        </p:nvSpPr>
        <p:spPr/>
        <p:txBody>
          <a:bodyPr/>
          <a:lstStyle/>
          <a:p>
            <a:r>
              <a:rPr lang="en-US" dirty="0"/>
              <a:t>Basic web application</a:t>
            </a:r>
            <a:endParaRPr lang="pt-PT" dirty="0"/>
          </a:p>
        </p:txBody>
      </p:sp>
      <p:pic>
        <p:nvPicPr>
          <p:cNvPr id="5" name="Picture 4" descr="A screenshot of a cell phone&#10;&#10;Description generated with high confidence">
            <a:extLst>
              <a:ext uri="{FF2B5EF4-FFF2-40B4-BE49-F238E27FC236}">
                <a16:creationId xmlns:a16="http://schemas.microsoft.com/office/drawing/2014/main" id="{96A08D37-9869-41D1-AB29-26C142302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47" y="1477108"/>
            <a:ext cx="9360000" cy="4848038"/>
          </a:xfrm>
          <a:prstGeom prst="rect">
            <a:avLst/>
          </a:prstGeom>
        </p:spPr>
      </p:pic>
      <p:sp>
        <p:nvSpPr>
          <p:cNvPr id="6" name="Rectangle 5">
            <a:extLst>
              <a:ext uri="{FF2B5EF4-FFF2-40B4-BE49-F238E27FC236}">
                <a16:creationId xmlns:a16="http://schemas.microsoft.com/office/drawing/2014/main" id="{B88BFA05-0177-4553-A153-F722E3FB6AD8}"/>
              </a:ext>
            </a:extLst>
          </p:cNvPr>
          <p:cNvSpPr/>
          <p:nvPr/>
        </p:nvSpPr>
        <p:spPr>
          <a:xfrm>
            <a:off x="2250830" y="6312666"/>
            <a:ext cx="8036169" cy="307777"/>
          </a:xfrm>
          <a:prstGeom prst="rect">
            <a:avLst/>
          </a:prstGeom>
        </p:spPr>
        <p:txBody>
          <a:bodyPr wrap="square">
            <a:spAutoFit/>
          </a:bodyPr>
          <a:lstStyle/>
          <a:p>
            <a:r>
              <a:rPr lang="pt-PT" sz="1400" dirty="0">
                <a:hlinkClick r:id="rId3"/>
              </a:rPr>
              <a:t>https://docs.microsoft.com/en-us/azure/architecture/reference-architectures/app-service-web-app/index</a:t>
            </a:r>
            <a:endParaRPr lang="pt-PT" sz="1400" dirty="0"/>
          </a:p>
        </p:txBody>
      </p:sp>
    </p:spTree>
    <p:extLst>
      <p:ext uri="{BB962C8B-B14F-4D97-AF65-F5344CB8AC3E}">
        <p14:creationId xmlns:p14="http://schemas.microsoft.com/office/powerpoint/2010/main" val="2974398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1AAC-CE19-43B6-8E9E-2B0121486A14}"/>
              </a:ext>
            </a:extLst>
          </p:cNvPr>
          <p:cNvSpPr>
            <a:spLocks noGrp="1"/>
          </p:cNvSpPr>
          <p:nvPr>
            <p:ph type="title"/>
          </p:nvPr>
        </p:nvSpPr>
        <p:spPr/>
        <p:txBody>
          <a:bodyPr/>
          <a:lstStyle/>
          <a:p>
            <a:r>
              <a:rPr lang="pt-PT" dirty="0"/>
              <a:t>Improve scalability in a web </a:t>
            </a:r>
            <a:r>
              <a:rPr lang="pt-PT" dirty="0" err="1"/>
              <a:t>application</a:t>
            </a:r>
            <a:endParaRPr lang="pt-PT" dirty="0"/>
          </a:p>
        </p:txBody>
      </p:sp>
      <p:pic>
        <p:nvPicPr>
          <p:cNvPr id="4" name="Picture 3" descr="A screenshot of a cell phone&#10;&#10;Description generated with high confidence">
            <a:extLst>
              <a:ext uri="{FF2B5EF4-FFF2-40B4-BE49-F238E27FC236}">
                <a16:creationId xmlns:a16="http://schemas.microsoft.com/office/drawing/2014/main" id="{142A0A89-EDAE-4FAC-B860-87EB2561A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00" y="1316926"/>
            <a:ext cx="9360000" cy="5055661"/>
          </a:xfrm>
          <a:prstGeom prst="rect">
            <a:avLst/>
          </a:prstGeom>
        </p:spPr>
      </p:pic>
    </p:spTree>
    <p:extLst>
      <p:ext uri="{BB962C8B-B14F-4D97-AF65-F5344CB8AC3E}">
        <p14:creationId xmlns:p14="http://schemas.microsoft.com/office/powerpoint/2010/main" val="1289661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person looking at the camera&#10;&#10;Description generated with very high confidence">
            <a:extLst>
              <a:ext uri="{FF2B5EF4-FFF2-40B4-BE49-F238E27FC236}">
                <a16:creationId xmlns:a16="http://schemas.microsoft.com/office/drawing/2014/main" id="{9225B231-877A-44E6-87C4-0C9D4E00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930" y="1060173"/>
            <a:ext cx="4813222" cy="4489831"/>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linkedin.com/in/pmsousa</a:t>
            </a:r>
          </a:p>
          <a:p>
            <a:pPr marL="342834" indent="-342834" defTabSz="914225"/>
            <a:r>
              <a:rPr lang="en-US" sz="2399" dirty="0">
                <a:solidFill>
                  <a:prstClr val="black"/>
                </a:solidFill>
                <a:latin typeface="Segoe UI"/>
              </a:rPr>
              <a:t>@psousa75</a:t>
            </a:r>
          </a:p>
          <a:p>
            <a:pPr marL="342834" indent="-342834" defTabSz="914225"/>
            <a:r>
              <a:rPr lang="en-US" sz="2399" dirty="0">
                <a:solidFill>
                  <a:prstClr val="black"/>
                </a:solidFill>
              </a:rPr>
              <a:t>Public </a:t>
            </a:r>
            <a:r>
              <a:rPr lang="en-US" sz="2399" dirty="0">
                <a:solidFill>
                  <a:prstClr val="black"/>
                </a:solidFill>
                <a:latin typeface="Segoe UI"/>
              </a:rPr>
              <a:t>speaker</a:t>
            </a: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9864</TotalTime>
  <Words>5462</Words>
  <Application>Microsoft Office PowerPoint</Application>
  <PresentationFormat>Widescreen</PresentationFormat>
  <Paragraphs>478</Paragraphs>
  <Slides>56</Slides>
  <Notes>49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56</vt:i4>
      </vt:variant>
    </vt:vector>
  </HeadingPairs>
  <TitlesOfParts>
    <vt:vector size="72" baseType="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segoe-ui_normal</vt:lpstr>
      <vt:lpstr>Wingdings</vt:lpstr>
      <vt:lpstr>1_MS1444_Windows Azure Template 16x9_r08a</vt:lpstr>
      <vt:lpstr>Office Theme</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Why use ASP.NET Core?</vt:lpstr>
      <vt:lpstr>ASP.NET Core Stack</vt:lpstr>
      <vt:lpstr>Build web APIs and web UI using ASP.NET Core MVC</vt:lpstr>
      <vt:lpstr>Client-side development</vt:lpstr>
      <vt:lpstr>Nice New Features over ASP.NET 4</vt:lpstr>
      <vt:lpstr>PowerPoint Presentation</vt:lpstr>
      <vt:lpstr>Deployment Microsoft Azure</vt:lpstr>
      <vt:lpstr>Azure App Service Family</vt:lpstr>
      <vt:lpstr>Azure Web Apps</vt:lpstr>
      <vt:lpstr>Basic web application</vt:lpstr>
      <vt:lpstr>Improve scalability in a web application</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Pedro Sousa</cp:lastModifiedBy>
  <cp:revision>262</cp:revision>
  <dcterms:created xsi:type="dcterms:W3CDTF">2016-04-21T18:51:19Z</dcterms:created>
  <dcterms:modified xsi:type="dcterms:W3CDTF">2018-04-17T16:18:38Z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